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4" r:id="rId4"/>
  </p:sldMasterIdLst>
  <p:notesMasterIdLst>
    <p:notesMasterId r:id="rId9"/>
  </p:notesMasterIdLst>
  <p:handoutMasterIdLst>
    <p:handoutMasterId r:id="rId10"/>
  </p:handoutMasterIdLst>
  <p:sldIdLst>
    <p:sldId id="490" r:id="rId5"/>
    <p:sldId id="488" r:id="rId6"/>
    <p:sldId id="489" r:id="rId7"/>
    <p:sldId id="297" r:id="rId8"/>
  </p:sldIdLst>
  <p:sldSz cx="12192000" cy="6858000"/>
  <p:notesSz cx="6858000" cy="9144000"/>
  <p:embeddedFontLst>
    <p:embeddedFont>
      <p:font typeface="G마켓 산스 TTF Light" panose="02000000000000000000" pitchFamily="2" charset="-127"/>
      <p:regular r:id="rId11"/>
      <p:bold r:id="rId12"/>
      <p:italic r:id="rId13"/>
      <p:boldItalic r:id="rId14"/>
    </p:embeddedFont>
    <p:embeddedFont>
      <p:font typeface="G마켓 산스 TTF Medium" panose="02000000000000000000" pitchFamily="2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BF7"/>
    <a:srgbClr val="DAE3F3"/>
    <a:srgbClr val="C00000"/>
    <a:srgbClr val="FF0000"/>
    <a:srgbClr val="7F7F7F"/>
    <a:srgbClr val="595959"/>
    <a:srgbClr val="FFC000"/>
    <a:srgbClr val="FFF2CC"/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57" autoAdjust="0"/>
    <p:restoredTop sz="96301"/>
  </p:normalViewPr>
  <p:slideViewPr>
    <p:cSldViewPr snapToGrid="0">
      <p:cViewPr varScale="1">
        <p:scale>
          <a:sx n="106" d="100"/>
          <a:sy n="106" d="100"/>
        </p:scale>
        <p:origin x="116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G마켓 산스 TTF Light" panose="02000000000000000000" pitchFamily="2" charset="-127"/>
                <a:ea typeface="G마켓 산스 TTF Light" panose="02000000000000000000" pitchFamily="2" charset="-127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36" t="69587"/>
          <a:stretch/>
        </p:blipFill>
        <p:spPr>
          <a:xfrm>
            <a:off x="0" y="6642340"/>
            <a:ext cx="1802918" cy="19548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520"/>
          <a:stretch/>
        </p:blipFill>
        <p:spPr>
          <a:xfrm>
            <a:off x="10880202" y="6584950"/>
            <a:ext cx="1311798" cy="27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208981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1691017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2606858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526039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29" hasCustomPrompt="1"/>
          </p:nvPr>
        </p:nvSpPr>
        <p:spPr>
          <a:xfrm>
            <a:off x="1055593" y="4441880"/>
            <a:ext cx="10071849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1691018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26036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53261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9">
            <a:extLst>
              <a:ext uri="{FF2B5EF4-FFF2-40B4-BE49-F238E27FC236}">
                <a16:creationId xmlns:a16="http://schemas.microsoft.com/office/drawing/2014/main" id="{7B5C337D-B310-4C62-8229-6DD25DC8C899}"/>
              </a:ext>
            </a:extLst>
          </p:cNvPr>
          <p:cNvSpPr/>
          <p:nvPr userDrawn="1"/>
        </p:nvSpPr>
        <p:spPr>
          <a:xfrm>
            <a:off x="1064556" y="44452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057775"/>
          </a:xfrm>
        </p:spPr>
        <p:txBody>
          <a:bodyPr/>
          <a:lstStyle>
            <a:lvl1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  <a:lvl2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2pPr>
            <a:lvl3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3pPr>
            <a:lvl4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4pPr>
            <a:lvl5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A7E27C6A-F2F3-E7FB-6FB8-7EF02D83F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6769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1158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F54A3FA-9626-F1E9-93E9-8D9DC5208628}"/>
              </a:ext>
            </a:extLst>
          </p:cNvPr>
          <p:cNvSpPr/>
          <p:nvPr userDrawn="1"/>
        </p:nvSpPr>
        <p:spPr>
          <a:xfrm>
            <a:off x="2783197" y="2082113"/>
            <a:ext cx="6625606" cy="2693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4000" b="1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감사합니다</a:t>
            </a:r>
            <a:r>
              <a:rPr kumimoji="1" lang="en-US" altLang="ko-KR" sz="4000" b="1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  <a:endParaRPr kumimoji="1" lang="ko-KR" altLang="en-US" sz="4000" b="1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71" r:id="rId3"/>
    <p:sldLayoutId id="2147483669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99D05F-A05F-2997-51A1-420C19FA85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A50FBF-7AAF-9F63-676B-FA44AF806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714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B43F4F4-631A-18E0-1A86-80B133F19A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CD89F0-B8D0-147F-CEFD-4CA9A5C3B5E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ED4B92-6F47-9615-6F33-63E7CF4C746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2FECE6-9972-1F89-3CDD-F1AD2083E85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619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9A8BD2-6104-1547-B34D-0D107A90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8A6A02-25A9-A8A9-CA0D-86100DBE82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39AB18-3D86-EB7A-5587-8A79B6FAF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8DAAC8-442A-4C15-9819-F07FF5E73150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976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9635033"/>
      </p:ext>
    </p:extLst>
  </p:cSld>
  <p:clrMapOvr>
    <a:masterClrMapping/>
  </p:clrMapOvr>
</p:sld>
</file>

<file path=ppt/theme/theme1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05AEE95529B17D4DA55894C9C7D1A151" ma:contentTypeVersion="5" ma:contentTypeDescription="새 문서를 만듭니다." ma:contentTypeScope="" ma:versionID="09e58ea993b2c941747e57a4c8d6a00e">
  <xsd:schema xmlns:xsd="http://www.w3.org/2001/XMLSchema" xmlns:xs="http://www.w3.org/2001/XMLSchema" xmlns:p="http://schemas.microsoft.com/office/2006/metadata/properties" xmlns:ns3="212b7a86-3b7e-4d7f-9289-12da876c3217" targetNamespace="http://schemas.microsoft.com/office/2006/metadata/properties" ma:root="true" ma:fieldsID="d2b0734254250e57d7523f36787096c1" ns3:_="">
    <xsd:import namespace="212b7a86-3b7e-4d7f-9289-12da876c3217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2b7a86-3b7e-4d7f-9289-12da876c3217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BC7AE20-AF14-43EE-BBCB-74DFFAD3A2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2b7a86-3b7e-4d7f-9289-12da876c32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68CA7EB-4574-471A-8BC9-718F6B98D9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7819027-57C8-4914-90F3-CD0AAA50991F}">
  <ds:schemaRefs>
    <ds:schemaRef ds:uri="http://purl.org/dc/terms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212b7a86-3b7e-4d7f-9289-12da876c3217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암연3차_0922</Template>
  <TotalTime>17107</TotalTime>
  <Words>2</Words>
  <Application>Microsoft Office PowerPoint</Application>
  <PresentationFormat>와이드스크린</PresentationFormat>
  <Paragraphs>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G마켓 산스 TTF Medium</vt:lpstr>
      <vt:lpstr>Arial</vt:lpstr>
      <vt:lpstr>G마켓 산스 TTF Light</vt:lpstr>
      <vt:lpstr>제목 테마</vt:lpstr>
      <vt:lpstr>PowerPoint 프레젠테이션</vt:lpstr>
      <vt:lpstr>PowerPoint 프레젠테이션</vt:lpstr>
      <vt:lpstr>…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김현지</dc:creator>
  <cp:lastModifiedBy>hwajeong seo</cp:lastModifiedBy>
  <cp:revision>215</cp:revision>
  <dcterms:created xsi:type="dcterms:W3CDTF">2024-09-21T15:46:01Z</dcterms:created>
  <dcterms:modified xsi:type="dcterms:W3CDTF">2024-12-17T05:17:37Z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0x01010005AEE95529B17D4DA55894C9C7D1A151</vt:lpwstr>
  </property>
</Properties>
</file>

<file path=docProps/thumbnail.jpeg>
</file>